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88163" cy="100187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75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8E726D0-8564-46B8-861F-7FA786169F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A1AAD9B4-B9D5-4C0F-835B-2525E21F4D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21BBEA27-E9E2-4442-94F8-C9D9F32A8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0534-EE9D-44C4-B3E8-A7C76DEF0955}" type="datetimeFigureOut">
              <a:rPr lang="hu-HU" smtClean="0"/>
              <a:t>2023. 07. 12.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2483364C-0072-4181-8AB2-0AB6BCC1F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92A1FF4A-9752-4EF3-97E8-BE5539CCD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14AE-528C-4645-9A7E-1737B5393C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192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53E85A3-D834-4722-96A2-2E2ECA0D4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4CA8E9EF-8EF5-4BB6-9247-9A62C16D7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D9FBFAE9-1C00-427F-8508-FD71546DD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0534-EE9D-44C4-B3E8-A7C76DEF0955}" type="datetimeFigureOut">
              <a:rPr lang="hu-HU" smtClean="0"/>
              <a:t>2023. 07. 12.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5352CFBF-E1C2-4563-B855-5E1834B10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12BEED92-37C6-4811-A3CB-9393745FA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14AE-528C-4645-9A7E-1737B5393C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6136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xmlns="" id="{48A96C32-2F91-4B62-BB63-FD8D80C278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xmlns="" id="{A6300B75-E3CA-4478-B50F-15FCDCF437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EEC0D01D-64BC-40E3-AC61-75E133B9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0534-EE9D-44C4-B3E8-A7C76DEF0955}" type="datetimeFigureOut">
              <a:rPr lang="hu-HU" smtClean="0"/>
              <a:t>2023. 07. 12.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41FBAF68-4756-4E38-99A4-1288A31D5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F8CF18C5-69C6-423B-B88B-896F4E038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14AE-528C-4645-9A7E-1737B5393C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7288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E1B6781C-B1CF-40E6-8436-8091A5B20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EC43AC05-BCC7-4CD3-BE14-F811BD148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C9975960-FA73-483E-899C-B3F00A5DB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0534-EE9D-44C4-B3E8-A7C76DEF0955}" type="datetimeFigureOut">
              <a:rPr lang="hu-HU" smtClean="0"/>
              <a:t>2023. 07. 12.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99013AF2-5D5D-4492-A285-BB0E5239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D64112B2-08B5-493B-878C-AC27AF4FF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14AE-528C-4645-9A7E-1737B5393C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173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8F285AE-C10A-4CCB-AB02-586BCBF8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7AE14D58-AFC4-413B-85D8-6662C41FE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8EBBEA74-C2B0-48D9-BAE5-8644C020C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0534-EE9D-44C4-B3E8-A7C76DEF0955}" type="datetimeFigureOut">
              <a:rPr lang="hu-HU" smtClean="0"/>
              <a:t>2023. 07. 12.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AA7EF4AF-2592-470B-91DA-1839C3942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B76233BD-3B6F-4710-956F-E73DB2A7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14AE-528C-4645-9A7E-1737B5393C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402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B7ECA814-5534-4B36-AA23-1AD60770F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CEE08621-8FA4-41EA-9CB5-A48A40EF8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F0293F71-D161-46E6-A61D-7496BBAD4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AE28CB60-CF37-4BBD-9B00-E6A467CBE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0534-EE9D-44C4-B3E8-A7C76DEF0955}" type="datetimeFigureOut">
              <a:rPr lang="hu-HU" smtClean="0"/>
              <a:t>2023. 07. 12.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26E59DB8-3F2A-4781-A5CA-BB4BACCA1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7DFE2DBA-AB0C-44C9-92E3-96B4C86BD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14AE-528C-4645-9A7E-1737B5393C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308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2BC6059-3C10-431E-A4BF-705DA3DD0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C86E4C6A-93A5-4C4D-AED7-6632368B90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xmlns="" id="{89198A81-BFAA-48E1-806D-D749842AE0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xmlns="" id="{71832B9A-FE96-428E-BC42-7352680CCD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xmlns="" id="{D0470801-CE13-48A7-87EA-26A11235B1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xmlns="" id="{54765C14-CAD1-4F16-B779-EBC25FD63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0534-EE9D-44C4-B3E8-A7C76DEF0955}" type="datetimeFigureOut">
              <a:rPr lang="hu-HU" smtClean="0"/>
              <a:t>2023. 07. 12.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xmlns="" id="{1E2855F8-3870-4E57-999B-D7D20E2ED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xmlns="" id="{B3AE6AC7-851D-46E9-A367-CD1322028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14AE-528C-4645-9A7E-1737B5393C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983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9F16072-D6EF-4454-8B97-793444889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xmlns="" id="{EF389BD4-1CEE-4941-8D97-E2D05E607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0534-EE9D-44C4-B3E8-A7C76DEF0955}" type="datetimeFigureOut">
              <a:rPr lang="hu-HU" smtClean="0"/>
              <a:t>2023. 07. 12.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xmlns="" id="{0C0B225B-F12D-49F1-8960-3E4FE1870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xmlns="" id="{A379A2EF-BAB8-475A-9649-3365E2B37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14AE-528C-4645-9A7E-1737B5393C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04097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xmlns="" id="{0F357919-FF91-42EA-BA53-50EF4EDE7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0534-EE9D-44C4-B3E8-A7C76DEF0955}" type="datetimeFigureOut">
              <a:rPr lang="hu-HU" smtClean="0"/>
              <a:t>2023. 07. 12.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xmlns="" id="{5AA6BD1D-85E9-4182-B871-E845164E0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xmlns="" id="{B89866CC-25CB-4E99-B848-078A84BE8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14AE-528C-4645-9A7E-1737B5393C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907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A189B55-0388-40AF-B1CA-A4FC7893C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475B8F4D-0ED1-45B8-BB50-EA0DC921C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70DF06CB-6582-4285-8BBF-8E262DAFDE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17E9E216-1840-4A0D-B4C5-075F830A4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0534-EE9D-44C4-B3E8-A7C76DEF0955}" type="datetimeFigureOut">
              <a:rPr lang="hu-HU" smtClean="0"/>
              <a:t>2023. 07. 12.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546BEF10-29EC-4397-A4EF-945D89359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7DC0B1CE-4C32-4E42-ADA7-AB0597DB1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14AE-528C-4645-9A7E-1737B5393C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6796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F29FC0C-23A8-4C2F-9786-17E2F1E9F9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xmlns="" id="{BBFD1881-D786-4199-8FE1-F9F411BA28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xmlns="" id="{C74DE68D-E19F-4698-96A2-F742F0DBD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xmlns="" id="{4AA43B2A-EFA0-4593-B076-E0AAF66CE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20534-EE9D-44C4-B3E8-A7C76DEF0955}" type="datetimeFigureOut">
              <a:rPr lang="hu-HU" smtClean="0"/>
              <a:t>2023. 07. 12.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xmlns="" id="{DFB628CC-B211-46F7-A6BF-454DC558C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xmlns="" id="{5C088369-CAFA-4C74-85C1-5ED25041B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114AE-528C-4645-9A7E-1737B5393C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573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xmlns="" id="{4D6C0069-2D96-4FCB-8062-B3138BC77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882C7FEA-D958-4438-8E30-25D2F4BA5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xmlns="" id="{9818F9A9-517E-4519-BCA3-953B9DD39D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20534-EE9D-44C4-B3E8-A7C76DEF0955}" type="datetimeFigureOut">
              <a:rPr lang="hu-HU" smtClean="0"/>
              <a:t>2023. 07. 12.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xmlns="" id="{54C9CE9F-952E-4527-B334-14EB5E3243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xmlns="" id="{826385D6-4C62-42EC-89BF-15CBE8EDC9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114AE-528C-4645-9A7E-1737B5393CC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6606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um 4" hidden="1">
            <a:extLst>
              <a:ext uri="{FF2B5EF4-FFF2-40B4-BE49-F238E27FC236}">
                <a16:creationId xmlns:a16="http://schemas.microsoft.com/office/drawing/2014/main" xmlns="" id="{06846F91-7C25-459B-A7C5-9D01F3FD8C0F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5" imgW="415" imgH="416" progId="TCLayout.ActiveDocument.1">
                  <p:embed/>
                </p:oleObj>
              </mc:Choice>
              <mc:Fallback>
                <p:oleObj name="think-cell Slide" r:id="rId5" imgW="415" imgH="416" progId="TCLayout.ActiveDocument.1">
                  <p:embed/>
                  <p:pic>
                    <p:nvPicPr>
                      <p:cNvPr id="5" name="Objektum 4" hidden="1">
                        <a:extLst>
                          <a:ext uri="{FF2B5EF4-FFF2-40B4-BE49-F238E27FC236}">
                            <a16:creationId xmlns:a16="http://schemas.microsoft.com/office/drawing/2014/main" xmlns="" id="{06846F91-7C25-459B-A7C5-9D01F3FD8C0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églalap 3" hidden="1">
            <a:extLst>
              <a:ext uri="{FF2B5EF4-FFF2-40B4-BE49-F238E27FC236}">
                <a16:creationId xmlns:a16="http://schemas.microsoft.com/office/drawing/2014/main" xmlns="" id="{A1CCAFAA-7C2A-418B-992A-50563F4539B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hu-HU" b="1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xmlns="" id="{FA97E1C3-97C1-46C9-942D-91E9B92B3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52" y="83780"/>
            <a:ext cx="6170297" cy="566204"/>
          </a:xfrm>
        </p:spPr>
        <p:txBody>
          <a:bodyPr>
            <a:normAutofit/>
          </a:bodyPr>
          <a:lstStyle/>
          <a:p>
            <a:pPr algn="l"/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Soproni </a:t>
            </a:r>
            <a:r>
              <a:rPr lang="hu-H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Gyógyközpont</a:t>
            </a:r>
            <a:r>
              <a:rPr lang="hu-H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szervezeti felépítése</a:t>
            </a:r>
          </a:p>
        </p:txBody>
      </p:sp>
      <p:sp>
        <p:nvSpPr>
          <p:cNvPr id="3" name="Dia számának helye 2">
            <a:extLst>
              <a:ext uri="{FF2B5EF4-FFF2-40B4-BE49-F238E27FC236}">
                <a16:creationId xmlns:a16="http://schemas.microsoft.com/office/drawing/2014/main" xmlns="" id="{47868BA6-DCF0-430D-9B26-DB436D9AD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92365" y="6390072"/>
            <a:ext cx="1349457" cy="365125"/>
          </a:xfrm>
        </p:spPr>
        <p:txBody>
          <a:bodyPr/>
          <a:lstStyle/>
          <a:p>
            <a:pPr>
              <a:defRPr/>
            </a:pPr>
            <a:r>
              <a:rPr lang="hu-H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Gazdasági szervezet</a:t>
            </a:r>
          </a:p>
        </p:txBody>
      </p:sp>
      <p:sp>
        <p:nvSpPr>
          <p:cNvPr id="6" name="Téglalap 5">
            <a:extLst>
              <a:ext uri="{FF2B5EF4-FFF2-40B4-BE49-F238E27FC236}">
                <a16:creationId xmlns:a16="http://schemas.microsoft.com/office/drawing/2014/main" xmlns="" id="{8C819649-7CEF-4ACE-A262-6CBD444E06F8}"/>
              </a:ext>
            </a:extLst>
          </p:cNvPr>
          <p:cNvSpPr/>
          <p:nvPr/>
        </p:nvSpPr>
        <p:spPr>
          <a:xfrm>
            <a:off x="3897411" y="760353"/>
            <a:ext cx="1089241" cy="504106"/>
          </a:xfrm>
          <a:prstGeom prst="rect">
            <a:avLst/>
          </a:prstGeom>
          <a:solidFill>
            <a:srgbClr val="1F5F1F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Főigazgató</a:t>
            </a:r>
          </a:p>
        </p:txBody>
      </p:sp>
      <p:sp>
        <p:nvSpPr>
          <p:cNvPr id="12" name="Téglalap 11">
            <a:extLst>
              <a:ext uri="{FF2B5EF4-FFF2-40B4-BE49-F238E27FC236}">
                <a16:creationId xmlns:a16="http://schemas.microsoft.com/office/drawing/2014/main" xmlns="" id="{E5DBA36F-FC29-43AA-9F38-AE9108A1D406}"/>
              </a:ext>
            </a:extLst>
          </p:cNvPr>
          <p:cNvSpPr/>
          <p:nvPr/>
        </p:nvSpPr>
        <p:spPr>
          <a:xfrm>
            <a:off x="192288" y="2213943"/>
            <a:ext cx="1089241" cy="446943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Belső ellenőrzés</a:t>
            </a:r>
          </a:p>
        </p:txBody>
      </p:sp>
      <p:cxnSp>
        <p:nvCxnSpPr>
          <p:cNvPr id="16" name="Összekötő: szögletes 15">
            <a:extLst>
              <a:ext uri="{FF2B5EF4-FFF2-40B4-BE49-F238E27FC236}">
                <a16:creationId xmlns:a16="http://schemas.microsoft.com/office/drawing/2014/main" xmlns="" id="{68191EBF-E37B-476C-A3E0-4F34118626DF}"/>
              </a:ext>
            </a:extLst>
          </p:cNvPr>
          <p:cNvCxnSpPr>
            <a:cxnSpLocks/>
            <a:stCxn id="6" idx="2"/>
            <a:endCxn id="97" idx="0"/>
          </p:cNvCxnSpPr>
          <p:nvPr/>
        </p:nvCxnSpPr>
        <p:spPr>
          <a:xfrm rot="5400000">
            <a:off x="3004047" y="241860"/>
            <a:ext cx="415386" cy="2460585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Összekötő: szögletes 29">
            <a:extLst>
              <a:ext uri="{FF2B5EF4-FFF2-40B4-BE49-F238E27FC236}">
                <a16:creationId xmlns:a16="http://schemas.microsoft.com/office/drawing/2014/main" xmlns="" id="{48A7C490-32EA-4B1E-BD2F-1351EE4FAF3C}"/>
              </a:ext>
            </a:extLst>
          </p:cNvPr>
          <p:cNvCxnSpPr>
            <a:cxnSpLocks/>
            <a:stCxn id="6" idx="2"/>
            <a:endCxn id="100" idx="0"/>
          </p:cNvCxnSpPr>
          <p:nvPr/>
        </p:nvCxnSpPr>
        <p:spPr>
          <a:xfrm rot="5400000">
            <a:off x="3658208" y="856493"/>
            <a:ext cx="375859" cy="1191790"/>
          </a:xfrm>
          <a:prstGeom prst="bentConnector3">
            <a:avLst>
              <a:gd name="adj1" fmla="val 54054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églalap 36">
            <a:extLst>
              <a:ext uri="{FF2B5EF4-FFF2-40B4-BE49-F238E27FC236}">
                <a16:creationId xmlns:a16="http://schemas.microsoft.com/office/drawing/2014/main" xmlns="" id="{B5473C48-396C-4567-9AFD-72F4BDFB974A}"/>
              </a:ext>
            </a:extLst>
          </p:cNvPr>
          <p:cNvSpPr/>
          <p:nvPr/>
        </p:nvSpPr>
        <p:spPr>
          <a:xfrm>
            <a:off x="6979313" y="3261785"/>
            <a:ext cx="1089241" cy="50410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Ápolási igazgató</a:t>
            </a:r>
          </a:p>
        </p:txBody>
      </p:sp>
      <p:sp>
        <p:nvSpPr>
          <p:cNvPr id="38" name="Téglalap 37">
            <a:extLst>
              <a:ext uri="{FF2B5EF4-FFF2-40B4-BE49-F238E27FC236}">
                <a16:creationId xmlns:a16="http://schemas.microsoft.com/office/drawing/2014/main" xmlns="" id="{E091A588-F94A-4F49-9E5C-A087CD7BF76F}"/>
              </a:ext>
            </a:extLst>
          </p:cNvPr>
          <p:cNvSpPr/>
          <p:nvPr/>
        </p:nvSpPr>
        <p:spPr>
          <a:xfrm>
            <a:off x="2046796" y="3169948"/>
            <a:ext cx="1089241" cy="50410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Orvosigazgató</a:t>
            </a:r>
          </a:p>
        </p:txBody>
      </p:sp>
      <p:sp>
        <p:nvSpPr>
          <p:cNvPr id="39" name="Téglalap 38">
            <a:extLst>
              <a:ext uri="{FF2B5EF4-FFF2-40B4-BE49-F238E27FC236}">
                <a16:creationId xmlns:a16="http://schemas.microsoft.com/office/drawing/2014/main" xmlns="" id="{0510D305-BBF4-49F9-A1DC-425C2B1AE258}"/>
              </a:ext>
            </a:extLst>
          </p:cNvPr>
          <p:cNvSpPr/>
          <p:nvPr/>
        </p:nvSpPr>
        <p:spPr>
          <a:xfrm>
            <a:off x="9982200" y="3187709"/>
            <a:ext cx="1089241" cy="504106"/>
          </a:xfrm>
          <a:prstGeom prst="rect">
            <a:avLst/>
          </a:prstGeom>
          <a:solidFill>
            <a:srgbClr val="FFEBB3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Gazdasági igazgató</a:t>
            </a:r>
          </a:p>
        </p:txBody>
      </p:sp>
      <p:cxnSp>
        <p:nvCxnSpPr>
          <p:cNvPr id="40" name="Összekötő: szögletes 39">
            <a:extLst>
              <a:ext uri="{FF2B5EF4-FFF2-40B4-BE49-F238E27FC236}">
                <a16:creationId xmlns:a16="http://schemas.microsoft.com/office/drawing/2014/main" xmlns="" id="{42414113-0C4C-4075-AD22-ACAFF2EE5F51}"/>
              </a:ext>
            </a:extLst>
          </p:cNvPr>
          <p:cNvCxnSpPr>
            <a:cxnSpLocks/>
            <a:stCxn id="6" idx="2"/>
            <a:endCxn id="39" idx="0"/>
          </p:cNvCxnSpPr>
          <p:nvPr/>
        </p:nvCxnSpPr>
        <p:spPr>
          <a:xfrm rot="16200000" flipH="1">
            <a:off x="6522801" y="-816311"/>
            <a:ext cx="1923250" cy="6084789"/>
          </a:xfrm>
          <a:prstGeom prst="bentConnector3">
            <a:avLst>
              <a:gd name="adj1" fmla="val 91954"/>
            </a:avLst>
          </a:prstGeom>
          <a:ln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Összekötő: szögletes 43">
            <a:extLst>
              <a:ext uri="{FF2B5EF4-FFF2-40B4-BE49-F238E27FC236}">
                <a16:creationId xmlns:a16="http://schemas.microsoft.com/office/drawing/2014/main" xmlns="" id="{8170CA0C-276F-4424-A974-5FC43358E592}"/>
              </a:ext>
            </a:extLst>
          </p:cNvPr>
          <p:cNvCxnSpPr>
            <a:cxnSpLocks/>
            <a:endCxn id="37" idx="0"/>
          </p:cNvCxnSpPr>
          <p:nvPr/>
        </p:nvCxnSpPr>
        <p:spPr>
          <a:xfrm>
            <a:off x="4442031" y="3024554"/>
            <a:ext cx="3081903" cy="237231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Összekötő: szögletes 44">
            <a:extLst>
              <a:ext uri="{FF2B5EF4-FFF2-40B4-BE49-F238E27FC236}">
                <a16:creationId xmlns:a16="http://schemas.microsoft.com/office/drawing/2014/main" xmlns="" id="{E5002E37-5854-41EE-9D1D-2BEEF00A4661}"/>
              </a:ext>
            </a:extLst>
          </p:cNvPr>
          <p:cNvCxnSpPr>
            <a:cxnSpLocks/>
            <a:stCxn id="6" idx="2"/>
            <a:endCxn id="38" idx="0"/>
          </p:cNvCxnSpPr>
          <p:nvPr/>
        </p:nvCxnSpPr>
        <p:spPr>
          <a:xfrm rot="5400000">
            <a:off x="2563981" y="1291896"/>
            <a:ext cx="1905489" cy="1850615"/>
          </a:xfrm>
          <a:prstGeom prst="bentConnector3">
            <a:avLst>
              <a:gd name="adj1" fmla="val 92636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églalap 50">
            <a:extLst>
              <a:ext uri="{FF2B5EF4-FFF2-40B4-BE49-F238E27FC236}">
                <a16:creationId xmlns:a16="http://schemas.microsoft.com/office/drawing/2014/main" xmlns="" id="{3F900480-431E-40FA-86AD-97AD4DE3939D}"/>
              </a:ext>
            </a:extLst>
          </p:cNvPr>
          <p:cNvSpPr/>
          <p:nvPr/>
        </p:nvSpPr>
        <p:spPr>
          <a:xfrm>
            <a:off x="983516" y="5729621"/>
            <a:ext cx="2540481" cy="50410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Székhelyen működő betegellátást, népegészségügyi ellátást nyújtó egységek</a:t>
            </a:r>
          </a:p>
        </p:txBody>
      </p:sp>
      <p:cxnSp>
        <p:nvCxnSpPr>
          <p:cNvPr id="63" name="Összekötő: szögletes 62">
            <a:extLst>
              <a:ext uri="{FF2B5EF4-FFF2-40B4-BE49-F238E27FC236}">
                <a16:creationId xmlns:a16="http://schemas.microsoft.com/office/drawing/2014/main" xmlns="" id="{B47BC0C1-977E-446B-9277-A9CD24642FF7}"/>
              </a:ext>
            </a:extLst>
          </p:cNvPr>
          <p:cNvCxnSpPr>
            <a:cxnSpLocks/>
            <a:stCxn id="6" idx="2"/>
            <a:endCxn id="51" idx="0"/>
          </p:cNvCxnSpPr>
          <p:nvPr/>
        </p:nvCxnSpPr>
        <p:spPr>
          <a:xfrm rot="5400000">
            <a:off x="1115314" y="2402903"/>
            <a:ext cx="4465162" cy="2188275"/>
          </a:xfrm>
          <a:prstGeom prst="bentConnector3">
            <a:avLst>
              <a:gd name="adj1" fmla="val 85496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églalap 66">
            <a:extLst>
              <a:ext uri="{FF2B5EF4-FFF2-40B4-BE49-F238E27FC236}">
                <a16:creationId xmlns:a16="http://schemas.microsoft.com/office/drawing/2014/main" xmlns="" id="{4A33E823-565E-46CE-932E-BABC75738675}"/>
              </a:ext>
            </a:extLst>
          </p:cNvPr>
          <p:cNvSpPr/>
          <p:nvPr/>
        </p:nvSpPr>
        <p:spPr>
          <a:xfrm>
            <a:off x="5153537" y="5744708"/>
            <a:ext cx="2540481" cy="504106"/>
          </a:xfrm>
          <a:prstGeom prst="rect">
            <a:avLst/>
          </a:prstGeom>
          <a:solidFill>
            <a:srgbClr val="0070C0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Külön telephelyen működő betegellátást, népegészségügyi ellátást nyújtó egységek</a:t>
            </a:r>
          </a:p>
        </p:txBody>
      </p:sp>
      <p:cxnSp>
        <p:nvCxnSpPr>
          <p:cNvPr id="68" name="Összekötő: szögletes 67">
            <a:extLst>
              <a:ext uri="{FF2B5EF4-FFF2-40B4-BE49-F238E27FC236}">
                <a16:creationId xmlns:a16="http://schemas.microsoft.com/office/drawing/2014/main" xmlns="" id="{28DAD124-594C-4443-9B81-62FB16007A27}"/>
              </a:ext>
            </a:extLst>
          </p:cNvPr>
          <p:cNvCxnSpPr>
            <a:cxnSpLocks/>
            <a:stCxn id="6" idx="2"/>
          </p:cNvCxnSpPr>
          <p:nvPr/>
        </p:nvCxnSpPr>
        <p:spPr>
          <a:xfrm rot="16200000" flipH="1">
            <a:off x="3151836" y="2554655"/>
            <a:ext cx="4501336" cy="1920944"/>
          </a:xfrm>
          <a:prstGeom prst="bentConnector3">
            <a:avLst>
              <a:gd name="adj1" fmla="val 84872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églalap 93">
            <a:extLst>
              <a:ext uri="{FF2B5EF4-FFF2-40B4-BE49-F238E27FC236}">
                <a16:creationId xmlns:a16="http://schemas.microsoft.com/office/drawing/2014/main" xmlns="" id="{2D40590D-E9F8-44E5-93B3-A8E2B680B624}"/>
              </a:ext>
            </a:extLst>
          </p:cNvPr>
          <p:cNvSpPr/>
          <p:nvPr/>
        </p:nvSpPr>
        <p:spPr>
          <a:xfrm>
            <a:off x="10742675" y="5395723"/>
            <a:ext cx="1089241" cy="631696"/>
          </a:xfrm>
          <a:prstGeom prst="rect">
            <a:avLst/>
          </a:prstGeom>
          <a:solidFill>
            <a:srgbClr val="FFEBB3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Műszaki és Fejlesztési Osztály</a:t>
            </a:r>
          </a:p>
        </p:txBody>
      </p:sp>
      <p:sp>
        <p:nvSpPr>
          <p:cNvPr id="95" name="Téglalap 94">
            <a:extLst>
              <a:ext uri="{FF2B5EF4-FFF2-40B4-BE49-F238E27FC236}">
                <a16:creationId xmlns:a16="http://schemas.microsoft.com/office/drawing/2014/main" xmlns="" id="{CA6E906C-9D6F-47FC-82EF-EBF41963FF3B}"/>
              </a:ext>
            </a:extLst>
          </p:cNvPr>
          <p:cNvSpPr/>
          <p:nvPr/>
        </p:nvSpPr>
        <p:spPr>
          <a:xfrm>
            <a:off x="9261135" y="4603333"/>
            <a:ext cx="1089241" cy="494495"/>
          </a:xfrm>
          <a:prstGeom prst="rect">
            <a:avLst/>
          </a:prstGeom>
          <a:solidFill>
            <a:srgbClr val="FFEBB3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Pénzügyi és számviteli Osztály</a:t>
            </a:r>
          </a:p>
        </p:txBody>
      </p:sp>
      <p:sp>
        <p:nvSpPr>
          <p:cNvPr id="98" name="Téglalap 97">
            <a:extLst>
              <a:ext uri="{FF2B5EF4-FFF2-40B4-BE49-F238E27FC236}">
                <a16:creationId xmlns:a16="http://schemas.microsoft.com/office/drawing/2014/main" xmlns="" id="{FC2386BC-BF30-468D-9748-AF4DBF0D8779}"/>
              </a:ext>
            </a:extLst>
          </p:cNvPr>
          <p:cNvSpPr/>
          <p:nvPr/>
        </p:nvSpPr>
        <p:spPr>
          <a:xfrm>
            <a:off x="9229420" y="5254186"/>
            <a:ext cx="1089241" cy="904449"/>
          </a:xfrm>
          <a:prstGeom prst="rect">
            <a:avLst/>
          </a:prstGeom>
          <a:solidFill>
            <a:srgbClr val="FFEBB3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Kontrolling Informatikai és Teljesítmény </a:t>
            </a:r>
            <a:r>
              <a:rPr lang="hu-HU" sz="1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Elszámolási </a:t>
            </a:r>
            <a:r>
              <a:rPr lang="hu-HU" sz="10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Főosztály</a:t>
            </a:r>
            <a:endParaRPr lang="hu-H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9" name="Összekötő: szögletes 98">
            <a:extLst>
              <a:ext uri="{FF2B5EF4-FFF2-40B4-BE49-F238E27FC236}">
                <a16:creationId xmlns:a16="http://schemas.microsoft.com/office/drawing/2014/main" xmlns="" id="{A80B3B56-D8F4-496A-906E-5A3A951010D1}"/>
              </a:ext>
            </a:extLst>
          </p:cNvPr>
          <p:cNvCxnSpPr>
            <a:cxnSpLocks/>
            <a:stCxn id="39" idx="2"/>
            <a:endCxn id="151" idx="1"/>
          </p:cNvCxnSpPr>
          <p:nvPr/>
        </p:nvCxnSpPr>
        <p:spPr>
          <a:xfrm rot="16200000" flipH="1">
            <a:off x="10391119" y="3827517"/>
            <a:ext cx="483876" cy="212472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Összekötő: szögletes 101">
            <a:extLst>
              <a:ext uri="{FF2B5EF4-FFF2-40B4-BE49-F238E27FC236}">
                <a16:creationId xmlns:a16="http://schemas.microsoft.com/office/drawing/2014/main" xmlns="" id="{069FCA41-AC08-4E20-AE79-DCCFD92E8F5C}"/>
              </a:ext>
            </a:extLst>
          </p:cNvPr>
          <p:cNvCxnSpPr>
            <a:cxnSpLocks/>
            <a:stCxn id="39" idx="2"/>
            <a:endCxn id="94" idx="1"/>
          </p:cNvCxnSpPr>
          <p:nvPr/>
        </p:nvCxnSpPr>
        <p:spPr>
          <a:xfrm rot="16200000" flipH="1">
            <a:off x="9624870" y="4593766"/>
            <a:ext cx="2019756" cy="215854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Összekötő: szögletes 104">
            <a:extLst>
              <a:ext uri="{FF2B5EF4-FFF2-40B4-BE49-F238E27FC236}">
                <a16:creationId xmlns:a16="http://schemas.microsoft.com/office/drawing/2014/main" xmlns="" id="{13A29C4D-1EC7-4292-A73E-9C929C08D92D}"/>
              </a:ext>
            </a:extLst>
          </p:cNvPr>
          <p:cNvCxnSpPr>
            <a:cxnSpLocks/>
            <a:stCxn id="39" idx="2"/>
            <a:endCxn id="95" idx="3"/>
          </p:cNvCxnSpPr>
          <p:nvPr/>
        </p:nvCxnSpPr>
        <p:spPr>
          <a:xfrm rot="5400000">
            <a:off x="9859216" y="4182976"/>
            <a:ext cx="1158766" cy="176445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Összekötő: szögletes 110">
            <a:extLst>
              <a:ext uri="{FF2B5EF4-FFF2-40B4-BE49-F238E27FC236}">
                <a16:creationId xmlns:a16="http://schemas.microsoft.com/office/drawing/2014/main" xmlns="" id="{71ADF0DA-DBE0-454D-A004-616F6F414C3F}"/>
              </a:ext>
            </a:extLst>
          </p:cNvPr>
          <p:cNvCxnSpPr>
            <a:cxnSpLocks/>
            <a:stCxn id="39" idx="2"/>
            <a:endCxn id="98" idx="3"/>
          </p:cNvCxnSpPr>
          <p:nvPr/>
        </p:nvCxnSpPr>
        <p:spPr>
          <a:xfrm rot="5400000">
            <a:off x="9415443" y="4595033"/>
            <a:ext cx="2014596" cy="208160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églalap 115">
            <a:extLst>
              <a:ext uri="{FF2B5EF4-FFF2-40B4-BE49-F238E27FC236}">
                <a16:creationId xmlns:a16="http://schemas.microsoft.com/office/drawing/2014/main" xmlns="" id="{6A022A6C-43A9-4029-BA32-1A71D1162943}"/>
              </a:ext>
            </a:extLst>
          </p:cNvPr>
          <p:cNvSpPr/>
          <p:nvPr/>
        </p:nvSpPr>
        <p:spPr>
          <a:xfrm>
            <a:off x="6968251" y="1903342"/>
            <a:ext cx="1089241" cy="500323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Intézményi infekciókontroll</a:t>
            </a:r>
          </a:p>
        </p:txBody>
      </p:sp>
      <p:cxnSp>
        <p:nvCxnSpPr>
          <p:cNvPr id="120" name="Összekötő: szögletes 119">
            <a:extLst>
              <a:ext uri="{FF2B5EF4-FFF2-40B4-BE49-F238E27FC236}">
                <a16:creationId xmlns:a16="http://schemas.microsoft.com/office/drawing/2014/main" xmlns="" id="{5B5B61AA-BD4C-4648-8654-58A9E6C9592A}"/>
              </a:ext>
            </a:extLst>
          </p:cNvPr>
          <p:cNvCxnSpPr>
            <a:cxnSpLocks/>
            <a:stCxn id="6" idx="2"/>
            <a:endCxn id="116" idx="0"/>
          </p:cNvCxnSpPr>
          <p:nvPr/>
        </p:nvCxnSpPr>
        <p:spPr>
          <a:xfrm rot="16200000" flipH="1">
            <a:off x="5658011" y="48480"/>
            <a:ext cx="638883" cy="3070840"/>
          </a:xfrm>
          <a:prstGeom prst="bentConnector3">
            <a:avLst>
              <a:gd name="adj1" fmla="val 36238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églalap 123">
            <a:extLst>
              <a:ext uri="{FF2B5EF4-FFF2-40B4-BE49-F238E27FC236}">
                <a16:creationId xmlns:a16="http://schemas.microsoft.com/office/drawing/2014/main" xmlns="" id="{09115482-B447-4BF8-B2FE-D3CBEB3AF1DB}"/>
              </a:ext>
            </a:extLst>
          </p:cNvPr>
          <p:cNvSpPr/>
          <p:nvPr/>
        </p:nvSpPr>
        <p:spPr>
          <a:xfrm>
            <a:off x="9667094" y="1920651"/>
            <a:ext cx="1089241" cy="455368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Titkárság</a:t>
            </a:r>
          </a:p>
        </p:txBody>
      </p:sp>
      <p:cxnSp>
        <p:nvCxnSpPr>
          <p:cNvPr id="127" name="Összekötő: szögletes 126">
            <a:extLst>
              <a:ext uri="{FF2B5EF4-FFF2-40B4-BE49-F238E27FC236}">
                <a16:creationId xmlns:a16="http://schemas.microsoft.com/office/drawing/2014/main" xmlns="" id="{1307DE34-FBA9-4DC7-AE13-FE4F896D0110}"/>
              </a:ext>
            </a:extLst>
          </p:cNvPr>
          <p:cNvCxnSpPr>
            <a:cxnSpLocks/>
            <a:stCxn id="39" idx="2"/>
            <a:endCxn id="181" idx="1"/>
          </p:cNvCxnSpPr>
          <p:nvPr/>
        </p:nvCxnSpPr>
        <p:spPr>
          <a:xfrm rot="16200000" flipH="1">
            <a:off x="10058080" y="4160556"/>
            <a:ext cx="1144184" cy="206702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Téglalap 131">
            <a:extLst>
              <a:ext uri="{FF2B5EF4-FFF2-40B4-BE49-F238E27FC236}">
                <a16:creationId xmlns:a16="http://schemas.microsoft.com/office/drawing/2014/main" xmlns="" id="{CE299231-D6CA-4518-9687-31EAF14F871C}"/>
              </a:ext>
            </a:extLst>
          </p:cNvPr>
          <p:cNvSpPr/>
          <p:nvPr/>
        </p:nvSpPr>
        <p:spPr>
          <a:xfrm>
            <a:off x="465981" y="5297193"/>
            <a:ext cx="7602573" cy="1474195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2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" name="Szövegdoboz 132">
            <a:extLst>
              <a:ext uri="{FF2B5EF4-FFF2-40B4-BE49-F238E27FC236}">
                <a16:creationId xmlns:a16="http://schemas.microsoft.com/office/drawing/2014/main" xmlns="" id="{9BE8FC44-D76F-4B30-B0DD-3F7284C73530}"/>
              </a:ext>
            </a:extLst>
          </p:cNvPr>
          <p:cNvSpPr txBox="1"/>
          <p:nvPr/>
        </p:nvSpPr>
        <p:spPr>
          <a:xfrm>
            <a:off x="465982" y="6474511"/>
            <a:ext cx="55066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Betegellátást nyújtó egységek orvosi és ápolás irányítását az orvosigazgató és ápolási igazgató látja el.</a:t>
            </a:r>
          </a:p>
        </p:txBody>
      </p:sp>
      <p:sp>
        <p:nvSpPr>
          <p:cNvPr id="72" name="Téglalap 71">
            <a:extLst>
              <a:ext uri="{FF2B5EF4-FFF2-40B4-BE49-F238E27FC236}">
                <a16:creationId xmlns:a16="http://schemas.microsoft.com/office/drawing/2014/main" xmlns="" id="{3CF5EABF-13AC-48B1-8440-F4CF2A0D1131}"/>
              </a:ext>
            </a:extLst>
          </p:cNvPr>
          <p:cNvSpPr/>
          <p:nvPr/>
        </p:nvSpPr>
        <p:spPr>
          <a:xfrm>
            <a:off x="5008013" y="2375698"/>
            <a:ext cx="1089241" cy="462805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Humánpolitikai Osztály</a:t>
            </a:r>
          </a:p>
        </p:txBody>
      </p:sp>
      <p:cxnSp>
        <p:nvCxnSpPr>
          <p:cNvPr id="73" name="Összekötő: szögletes 32">
            <a:extLst>
              <a:ext uri="{FF2B5EF4-FFF2-40B4-BE49-F238E27FC236}">
                <a16:creationId xmlns:a16="http://schemas.microsoft.com/office/drawing/2014/main" xmlns="" id="{40F6C71C-C76F-4B60-AD84-94A626C3454F}"/>
              </a:ext>
            </a:extLst>
          </p:cNvPr>
          <p:cNvCxnSpPr>
            <a:cxnSpLocks/>
            <a:stCxn id="6" idx="2"/>
            <a:endCxn id="74" idx="0"/>
          </p:cNvCxnSpPr>
          <p:nvPr/>
        </p:nvCxnSpPr>
        <p:spPr>
          <a:xfrm rot="16200000" flipH="1">
            <a:off x="4792346" y="914145"/>
            <a:ext cx="415523" cy="1116150"/>
          </a:xfrm>
          <a:prstGeom prst="bentConnector3">
            <a:avLst>
              <a:gd name="adj1" fmla="val 50334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églalap 73">
            <a:extLst>
              <a:ext uri="{FF2B5EF4-FFF2-40B4-BE49-F238E27FC236}">
                <a16:creationId xmlns:a16="http://schemas.microsoft.com/office/drawing/2014/main" xmlns="" id="{3CF5EABF-13AC-48B1-8440-F4CF2A0D1131}"/>
              </a:ext>
            </a:extLst>
          </p:cNvPr>
          <p:cNvSpPr/>
          <p:nvPr/>
        </p:nvSpPr>
        <p:spPr>
          <a:xfrm>
            <a:off x="5013561" y="1679982"/>
            <a:ext cx="1089241" cy="462805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Igazgatási Főosztály</a:t>
            </a:r>
          </a:p>
        </p:txBody>
      </p:sp>
      <p:cxnSp>
        <p:nvCxnSpPr>
          <p:cNvPr id="76" name="Összekötő: szögletes 32">
            <a:extLst>
              <a:ext uri="{FF2B5EF4-FFF2-40B4-BE49-F238E27FC236}">
                <a16:creationId xmlns:a16="http://schemas.microsoft.com/office/drawing/2014/main" xmlns="" id="{40F6C71C-C76F-4B60-AD84-94A626C3454F}"/>
              </a:ext>
            </a:extLst>
          </p:cNvPr>
          <p:cNvCxnSpPr>
            <a:cxnSpLocks/>
            <a:stCxn id="6" idx="2"/>
            <a:endCxn id="77" idx="2"/>
          </p:cNvCxnSpPr>
          <p:nvPr/>
        </p:nvCxnSpPr>
        <p:spPr>
          <a:xfrm rot="5400000">
            <a:off x="2497192" y="730393"/>
            <a:ext cx="1410774" cy="2478906"/>
          </a:xfrm>
          <a:prstGeom prst="bentConnector3">
            <a:avLst>
              <a:gd name="adj1" fmla="val 114044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églalap 76">
            <a:extLst>
              <a:ext uri="{FF2B5EF4-FFF2-40B4-BE49-F238E27FC236}">
                <a16:creationId xmlns:a16="http://schemas.microsoft.com/office/drawing/2014/main" xmlns="" id="{3CF5EABF-13AC-48B1-8440-F4CF2A0D1131}"/>
              </a:ext>
            </a:extLst>
          </p:cNvPr>
          <p:cNvSpPr/>
          <p:nvPr/>
        </p:nvSpPr>
        <p:spPr>
          <a:xfrm>
            <a:off x="1418505" y="2212428"/>
            <a:ext cx="1089241" cy="462805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Minőségirányítás </a:t>
            </a:r>
          </a:p>
        </p:txBody>
      </p:sp>
      <p:sp>
        <p:nvSpPr>
          <p:cNvPr id="97" name="Téglalap 96">
            <a:extLst>
              <a:ext uri="{FF2B5EF4-FFF2-40B4-BE49-F238E27FC236}">
                <a16:creationId xmlns:a16="http://schemas.microsoft.com/office/drawing/2014/main" xmlns="" id="{69F7BF56-C4E9-4110-A160-B7DE3D05CA15}"/>
              </a:ext>
            </a:extLst>
          </p:cNvPr>
          <p:cNvSpPr/>
          <p:nvPr/>
        </p:nvSpPr>
        <p:spPr>
          <a:xfrm>
            <a:off x="1436826" y="1679845"/>
            <a:ext cx="1089241" cy="445066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Integritás felelős</a:t>
            </a:r>
          </a:p>
        </p:txBody>
      </p:sp>
      <p:sp>
        <p:nvSpPr>
          <p:cNvPr id="100" name="Téglalap 99">
            <a:extLst>
              <a:ext uri="{FF2B5EF4-FFF2-40B4-BE49-F238E27FC236}">
                <a16:creationId xmlns:a16="http://schemas.microsoft.com/office/drawing/2014/main" xmlns="" id="{E5DBA36F-FC29-43AA-9F38-AE9108A1D406}"/>
              </a:ext>
            </a:extLst>
          </p:cNvPr>
          <p:cNvSpPr/>
          <p:nvPr/>
        </p:nvSpPr>
        <p:spPr>
          <a:xfrm>
            <a:off x="2705621" y="1640318"/>
            <a:ext cx="1089241" cy="446943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Információbiztonsági felelős</a:t>
            </a:r>
          </a:p>
        </p:txBody>
      </p:sp>
      <p:cxnSp>
        <p:nvCxnSpPr>
          <p:cNvPr id="103" name="Összekötő: szögletes 29">
            <a:extLst>
              <a:ext uri="{FF2B5EF4-FFF2-40B4-BE49-F238E27FC236}">
                <a16:creationId xmlns:a16="http://schemas.microsoft.com/office/drawing/2014/main" xmlns="" id="{48A7C490-32EA-4B1E-BD2F-1351EE4FAF3C}"/>
              </a:ext>
            </a:extLst>
          </p:cNvPr>
          <p:cNvCxnSpPr>
            <a:cxnSpLocks/>
            <a:stCxn id="6" idx="2"/>
            <a:endCxn id="12" idx="2"/>
          </p:cNvCxnSpPr>
          <p:nvPr/>
        </p:nvCxnSpPr>
        <p:spPr>
          <a:xfrm rot="5400000">
            <a:off x="1891258" y="110111"/>
            <a:ext cx="1396427" cy="3705123"/>
          </a:xfrm>
          <a:prstGeom prst="bentConnector3">
            <a:avLst>
              <a:gd name="adj1" fmla="val 114566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églalap 103">
            <a:extLst>
              <a:ext uri="{FF2B5EF4-FFF2-40B4-BE49-F238E27FC236}">
                <a16:creationId xmlns:a16="http://schemas.microsoft.com/office/drawing/2014/main" xmlns="" id="{09115482-B447-4BF8-B2FE-D3CBEB3AF1DB}"/>
              </a:ext>
            </a:extLst>
          </p:cNvPr>
          <p:cNvSpPr/>
          <p:nvPr/>
        </p:nvSpPr>
        <p:spPr>
          <a:xfrm>
            <a:off x="186388" y="1652470"/>
            <a:ext cx="1089241" cy="455368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Adatvédelmi tisztségviselő</a:t>
            </a:r>
          </a:p>
        </p:txBody>
      </p:sp>
      <p:cxnSp>
        <p:nvCxnSpPr>
          <p:cNvPr id="106" name="Összekötő: szögletes 124">
            <a:extLst>
              <a:ext uri="{FF2B5EF4-FFF2-40B4-BE49-F238E27FC236}">
                <a16:creationId xmlns:a16="http://schemas.microsoft.com/office/drawing/2014/main" xmlns="" id="{B7A23999-44EA-4C8B-B21F-6348D41D5693}"/>
              </a:ext>
            </a:extLst>
          </p:cNvPr>
          <p:cNvCxnSpPr>
            <a:cxnSpLocks/>
            <a:stCxn id="6" idx="2"/>
            <a:endCxn id="104" idx="0"/>
          </p:cNvCxnSpPr>
          <p:nvPr/>
        </p:nvCxnSpPr>
        <p:spPr>
          <a:xfrm rot="5400000">
            <a:off x="2392516" y="-397047"/>
            <a:ext cx="388011" cy="3711023"/>
          </a:xfrm>
          <a:prstGeom prst="bentConnector3">
            <a:avLst>
              <a:gd name="adj1" fmla="val 53928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Téglalap 151">
            <a:extLst>
              <a:ext uri="{FF2B5EF4-FFF2-40B4-BE49-F238E27FC236}">
                <a16:creationId xmlns:a16="http://schemas.microsoft.com/office/drawing/2014/main" xmlns="" id="{C9E3AA05-3FB8-4190-98F4-C7A80B7F6B29}"/>
              </a:ext>
            </a:extLst>
          </p:cNvPr>
          <p:cNvSpPr/>
          <p:nvPr/>
        </p:nvSpPr>
        <p:spPr>
          <a:xfrm>
            <a:off x="1139396" y="4180647"/>
            <a:ext cx="1089241" cy="50410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Orvosszakmai tevékenység</a:t>
            </a:r>
          </a:p>
        </p:txBody>
      </p:sp>
      <p:cxnSp>
        <p:nvCxnSpPr>
          <p:cNvPr id="153" name="Összekötő: szögletes 89">
            <a:extLst>
              <a:ext uri="{FF2B5EF4-FFF2-40B4-BE49-F238E27FC236}">
                <a16:creationId xmlns:a16="http://schemas.microsoft.com/office/drawing/2014/main" xmlns="" id="{9E5C0E6D-316A-401A-910D-3C558349B43F}"/>
              </a:ext>
            </a:extLst>
          </p:cNvPr>
          <p:cNvCxnSpPr>
            <a:cxnSpLocks/>
            <a:stCxn id="38" idx="2"/>
            <a:endCxn id="152" idx="0"/>
          </p:cNvCxnSpPr>
          <p:nvPr/>
        </p:nvCxnSpPr>
        <p:spPr>
          <a:xfrm rot="5400000">
            <a:off x="1884421" y="3473650"/>
            <a:ext cx="506593" cy="907400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églalap 157">
            <a:extLst>
              <a:ext uri="{FF2B5EF4-FFF2-40B4-BE49-F238E27FC236}">
                <a16:creationId xmlns:a16="http://schemas.microsoft.com/office/drawing/2014/main" xmlns="" id="{6A022A6C-43A9-4029-BA32-1A71D1162943}"/>
              </a:ext>
            </a:extLst>
          </p:cNvPr>
          <p:cNvSpPr/>
          <p:nvPr/>
        </p:nvSpPr>
        <p:spPr>
          <a:xfrm>
            <a:off x="6981083" y="4304255"/>
            <a:ext cx="1089241" cy="49449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Betegápolási tevékenység</a:t>
            </a:r>
          </a:p>
        </p:txBody>
      </p:sp>
      <p:cxnSp>
        <p:nvCxnSpPr>
          <p:cNvPr id="159" name="Összekötő: szögletes 119">
            <a:extLst>
              <a:ext uri="{FF2B5EF4-FFF2-40B4-BE49-F238E27FC236}">
                <a16:creationId xmlns:a16="http://schemas.microsoft.com/office/drawing/2014/main" xmlns="" id="{5B5B61AA-BD4C-4648-8654-58A9E6C9592A}"/>
              </a:ext>
            </a:extLst>
          </p:cNvPr>
          <p:cNvCxnSpPr>
            <a:cxnSpLocks/>
            <a:stCxn id="37" idx="2"/>
            <a:endCxn id="158" idx="0"/>
          </p:cNvCxnSpPr>
          <p:nvPr/>
        </p:nvCxnSpPr>
        <p:spPr>
          <a:xfrm rot="16200000" flipH="1">
            <a:off x="7255637" y="4034188"/>
            <a:ext cx="538364" cy="1770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églalap 180">
            <a:extLst>
              <a:ext uri="{FF2B5EF4-FFF2-40B4-BE49-F238E27FC236}">
                <a16:creationId xmlns:a16="http://schemas.microsoft.com/office/drawing/2014/main" xmlns="" id="{2D40590D-E9F8-44E5-93B3-A8E2B680B624}"/>
              </a:ext>
            </a:extLst>
          </p:cNvPr>
          <p:cNvSpPr/>
          <p:nvPr/>
        </p:nvSpPr>
        <p:spPr>
          <a:xfrm>
            <a:off x="10733523" y="4661332"/>
            <a:ext cx="1089241" cy="349334"/>
          </a:xfrm>
          <a:prstGeom prst="rect">
            <a:avLst/>
          </a:prstGeom>
          <a:solidFill>
            <a:srgbClr val="FFEBB3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Élelmezési Osztály</a:t>
            </a:r>
          </a:p>
        </p:txBody>
      </p:sp>
      <p:sp>
        <p:nvSpPr>
          <p:cNvPr id="182" name="Téglalap 181">
            <a:extLst>
              <a:ext uri="{FF2B5EF4-FFF2-40B4-BE49-F238E27FC236}">
                <a16:creationId xmlns:a16="http://schemas.microsoft.com/office/drawing/2014/main" xmlns="" id="{CA6E906C-9D6F-47FC-82EF-EBF41963FF3B}"/>
              </a:ext>
            </a:extLst>
          </p:cNvPr>
          <p:cNvSpPr/>
          <p:nvPr/>
        </p:nvSpPr>
        <p:spPr>
          <a:xfrm>
            <a:off x="9242435" y="3887255"/>
            <a:ext cx="1089241" cy="586782"/>
          </a:xfrm>
          <a:prstGeom prst="rect">
            <a:avLst/>
          </a:prstGeom>
          <a:solidFill>
            <a:srgbClr val="FFEBB3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Beszerzési és Vagyongazdálkodási Osztály</a:t>
            </a:r>
          </a:p>
        </p:txBody>
      </p:sp>
      <p:cxnSp>
        <p:nvCxnSpPr>
          <p:cNvPr id="194" name="Összekötő: szögletes 126">
            <a:extLst>
              <a:ext uri="{FF2B5EF4-FFF2-40B4-BE49-F238E27FC236}">
                <a16:creationId xmlns:a16="http://schemas.microsoft.com/office/drawing/2014/main" xmlns="" id="{1307DE34-FBA9-4DC7-AE13-FE4F896D0110}"/>
              </a:ext>
            </a:extLst>
          </p:cNvPr>
          <p:cNvCxnSpPr>
            <a:cxnSpLocks/>
            <a:stCxn id="39" idx="2"/>
            <a:endCxn id="182" idx="3"/>
          </p:cNvCxnSpPr>
          <p:nvPr/>
        </p:nvCxnSpPr>
        <p:spPr>
          <a:xfrm rot="5400000">
            <a:off x="10184834" y="3838658"/>
            <a:ext cx="488831" cy="195145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ím 1">
            <a:extLst>
              <a:ext uri="{FF2B5EF4-FFF2-40B4-BE49-F238E27FC236}">
                <a16:creationId xmlns:a16="http://schemas.microsoft.com/office/drawing/2014/main" xmlns="" id="{FA97E1C3-97C1-46C9-942D-91E9B92B3D88}"/>
              </a:ext>
            </a:extLst>
          </p:cNvPr>
          <p:cNvSpPr txBox="1">
            <a:spLocks/>
          </p:cNvSpPr>
          <p:nvPr/>
        </p:nvSpPr>
        <p:spPr>
          <a:xfrm>
            <a:off x="9451788" y="102803"/>
            <a:ext cx="2432581" cy="5662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hu-H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SZMSZ 1. sz. melléklete</a:t>
            </a:r>
          </a:p>
        </p:txBody>
      </p:sp>
      <p:sp>
        <p:nvSpPr>
          <p:cNvPr id="107" name="Téglalap 106">
            <a:extLst>
              <a:ext uri="{FF2B5EF4-FFF2-40B4-BE49-F238E27FC236}">
                <a16:creationId xmlns:a16="http://schemas.microsoft.com/office/drawing/2014/main" xmlns="" id="{3CF5EABF-13AC-48B1-8440-F4CF2A0D1131}"/>
              </a:ext>
            </a:extLst>
          </p:cNvPr>
          <p:cNvSpPr/>
          <p:nvPr/>
        </p:nvSpPr>
        <p:spPr>
          <a:xfrm>
            <a:off x="2702167" y="2226480"/>
            <a:ext cx="1089241" cy="462805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Környezet-, munka-, tűzvédelem</a:t>
            </a:r>
          </a:p>
        </p:txBody>
      </p:sp>
      <p:cxnSp>
        <p:nvCxnSpPr>
          <p:cNvPr id="109" name="Összekötő: szögletes 32">
            <a:extLst>
              <a:ext uri="{FF2B5EF4-FFF2-40B4-BE49-F238E27FC236}">
                <a16:creationId xmlns:a16="http://schemas.microsoft.com/office/drawing/2014/main" xmlns="" id="{40F6C71C-C76F-4B60-AD84-94A626C3454F}"/>
              </a:ext>
            </a:extLst>
          </p:cNvPr>
          <p:cNvCxnSpPr>
            <a:cxnSpLocks/>
            <a:stCxn id="6" idx="2"/>
          </p:cNvCxnSpPr>
          <p:nvPr/>
        </p:nvCxnSpPr>
        <p:spPr>
          <a:xfrm rot="5400000">
            <a:off x="3141039" y="1395330"/>
            <a:ext cx="1431864" cy="1170123"/>
          </a:xfrm>
          <a:prstGeom prst="bentConnector3">
            <a:avLst>
              <a:gd name="adj1" fmla="val 111485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Összekötő: szögletes 15">
            <a:extLst>
              <a:ext uri="{FF2B5EF4-FFF2-40B4-BE49-F238E27FC236}">
                <a16:creationId xmlns:a16="http://schemas.microsoft.com/office/drawing/2014/main" xmlns="" id="{68191EBF-E37B-476C-A3E0-4F34118626DF}"/>
              </a:ext>
            </a:extLst>
          </p:cNvPr>
          <p:cNvCxnSpPr>
            <a:cxnSpLocks/>
            <a:stCxn id="6" idx="2"/>
            <a:endCxn id="124" idx="0"/>
          </p:cNvCxnSpPr>
          <p:nvPr/>
        </p:nvCxnSpPr>
        <p:spPr>
          <a:xfrm rot="16200000" flipH="1">
            <a:off x="6998777" y="-1292287"/>
            <a:ext cx="656192" cy="5769683"/>
          </a:xfrm>
          <a:prstGeom prst="bentConnector3">
            <a:avLst>
              <a:gd name="adj1" fmla="val 33742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églalap 91">
            <a:extLst>
              <a:ext uri="{FF2B5EF4-FFF2-40B4-BE49-F238E27FC236}">
                <a16:creationId xmlns:a16="http://schemas.microsoft.com/office/drawing/2014/main" xmlns="" id="{12DEA9CF-5962-4270-A6F8-A29351792ACD}"/>
              </a:ext>
            </a:extLst>
          </p:cNvPr>
          <p:cNvSpPr/>
          <p:nvPr/>
        </p:nvSpPr>
        <p:spPr>
          <a:xfrm>
            <a:off x="3112727" y="4148483"/>
            <a:ext cx="1089241" cy="504106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Intézeti Gyógyszertár</a:t>
            </a:r>
          </a:p>
        </p:txBody>
      </p:sp>
      <p:cxnSp>
        <p:nvCxnSpPr>
          <p:cNvPr id="110" name="Összekötő: szögletes 89">
            <a:extLst>
              <a:ext uri="{FF2B5EF4-FFF2-40B4-BE49-F238E27FC236}">
                <a16:creationId xmlns:a16="http://schemas.microsoft.com/office/drawing/2014/main" xmlns="" id="{A63BC24C-00F0-45BD-B10E-38ED183C0B94}"/>
              </a:ext>
            </a:extLst>
          </p:cNvPr>
          <p:cNvCxnSpPr>
            <a:cxnSpLocks/>
          </p:cNvCxnSpPr>
          <p:nvPr/>
        </p:nvCxnSpPr>
        <p:spPr>
          <a:xfrm>
            <a:off x="2616538" y="3927350"/>
            <a:ext cx="1025156" cy="221133"/>
          </a:xfrm>
          <a:prstGeom prst="bentConnector2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Téglalap 150">
            <a:extLst>
              <a:ext uri="{FF2B5EF4-FFF2-40B4-BE49-F238E27FC236}">
                <a16:creationId xmlns:a16="http://schemas.microsoft.com/office/drawing/2014/main" xmlns="" id="{0919CEE2-ED13-4634-81A3-A8A87F478A7A}"/>
              </a:ext>
            </a:extLst>
          </p:cNvPr>
          <p:cNvSpPr/>
          <p:nvPr/>
        </p:nvSpPr>
        <p:spPr>
          <a:xfrm>
            <a:off x="10739293" y="3944288"/>
            <a:ext cx="1089241" cy="462805"/>
          </a:xfrm>
          <a:prstGeom prst="rect">
            <a:avLst/>
          </a:prstGeom>
          <a:solidFill>
            <a:srgbClr val="FFEBB3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Szolgáltatási Osztály</a:t>
            </a:r>
          </a:p>
        </p:txBody>
      </p:sp>
      <p:sp>
        <p:nvSpPr>
          <p:cNvPr id="154" name="Téglalap 153">
            <a:extLst>
              <a:ext uri="{FF2B5EF4-FFF2-40B4-BE49-F238E27FC236}">
                <a16:creationId xmlns:a16="http://schemas.microsoft.com/office/drawing/2014/main" xmlns="" id="{1A6CD38B-AFAF-4926-8026-3B17C57237A5}"/>
              </a:ext>
            </a:extLst>
          </p:cNvPr>
          <p:cNvSpPr/>
          <p:nvPr/>
        </p:nvSpPr>
        <p:spPr>
          <a:xfrm>
            <a:off x="9005734" y="3761132"/>
            <a:ext cx="1457243" cy="2994065"/>
          </a:xfrm>
          <a:prstGeom prst="rect">
            <a:avLst/>
          </a:prstGeom>
          <a:noFill/>
          <a:ln w="12700">
            <a:solidFill>
              <a:schemeClr val="accent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2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3" name="Összekötő: szögletes 119">
            <a:extLst>
              <a:ext uri="{FF2B5EF4-FFF2-40B4-BE49-F238E27FC236}">
                <a16:creationId xmlns:a16="http://schemas.microsoft.com/office/drawing/2014/main" xmlns="" id="{F7D94C81-B6DE-4B4D-BFB3-CB53CE700F80}"/>
              </a:ext>
            </a:extLst>
          </p:cNvPr>
          <p:cNvCxnSpPr>
            <a:cxnSpLocks/>
            <a:stCxn id="74" idx="2"/>
            <a:endCxn id="72" idx="0"/>
          </p:cNvCxnSpPr>
          <p:nvPr/>
        </p:nvCxnSpPr>
        <p:spPr>
          <a:xfrm rot="5400000">
            <a:off x="5438953" y="2256468"/>
            <a:ext cx="232911" cy="554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4291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9aM0RZ_BJJUyj_xugS8mg"/>
</p:tagLst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100</Words>
  <Application>Microsoft Office PowerPoint</Application>
  <PresentationFormat>Szélesvásznú</PresentationFormat>
  <Paragraphs>29</Paragraphs>
  <Slides>1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Office-téma</vt:lpstr>
      <vt:lpstr>think-cell Slide</vt:lpstr>
      <vt:lpstr>A Soproni Gyógyközpont szervezeti felépítése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Soproni Gyógyközpont szervezeti felépítése</dc:title>
  <dc:creator>Dr. Molnár Sándor</dc:creator>
  <cp:lastModifiedBy>Szabolcs</cp:lastModifiedBy>
  <cp:revision>9</cp:revision>
  <cp:lastPrinted>2021-09-30T09:53:29Z</cp:lastPrinted>
  <dcterms:created xsi:type="dcterms:W3CDTF">2021-09-30T06:51:59Z</dcterms:created>
  <dcterms:modified xsi:type="dcterms:W3CDTF">2023-07-12T07:50:59Z</dcterms:modified>
</cp:coreProperties>
</file>